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3" r:id="rId8"/>
    <p:sldId id="262" r:id="rId9"/>
    <p:sldId id="264" r:id="rId10"/>
    <p:sldId id="265" r:id="rId11"/>
  </p:sldIdLst>
  <p:sldSz cx="9144000" cy="5143500" type="screen16x9"/>
  <p:notesSz cx="6858000" cy="9144000"/>
  <p:embeddedFontLst>
    <p:embeddedFont>
      <p:font typeface="Average" panose="020B0604020202020204" charset="0"/>
      <p:regular r:id="rId13"/>
    </p:embeddedFont>
    <p:embeddedFont>
      <p:font typeface="Oswald" panose="020B0604020202020204" charset="0"/>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1237086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439d27d75e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439d27d75e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66966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503067cbdd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503067cbd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6791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4150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36a7de0a3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36a7de0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6484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6a7de0a3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6a7de0a3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95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36a7de0a31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36a7de0a3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8747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503067cbd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503067cbd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7796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36a7de0a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36a7de0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607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36a7de0a3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36a7de0a3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974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503067cbd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503067cbd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21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t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6479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tr">
                <a:solidFill>
                  <a:srgbClr val="FFE599"/>
                </a:solidFill>
              </a:rPr>
              <a:t>Student </a:t>
            </a:r>
            <a:r>
              <a:rPr lang="tr">
                <a:solidFill>
                  <a:srgbClr val="D5A6BD"/>
                </a:solidFill>
              </a:rPr>
              <a:t>Expenditure </a:t>
            </a:r>
            <a:r>
              <a:rPr lang="tr">
                <a:solidFill>
                  <a:srgbClr val="A4C2F4"/>
                </a:solidFill>
              </a:rPr>
              <a:t>Calculator</a:t>
            </a:r>
            <a:endParaRPr>
              <a:solidFill>
                <a:srgbClr val="A4C2F4"/>
              </a:solidFill>
            </a:endParaRPr>
          </a:p>
        </p:txBody>
      </p:sp>
      <p:sp>
        <p:nvSpPr>
          <p:cNvPr id="60" name="Google Shape;60;p13"/>
          <p:cNvSpPr txBox="1">
            <a:spLocks noGrp="1"/>
          </p:cNvSpPr>
          <p:nvPr>
            <p:ph type="subTitle" idx="1"/>
          </p:nvPr>
        </p:nvSpPr>
        <p:spPr>
          <a:xfrm>
            <a:off x="671250" y="3389176"/>
            <a:ext cx="7801500" cy="7926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tr"/>
              <a:t>By Hüseyin Öztürk</a:t>
            </a:r>
            <a:endParaRPr/>
          </a:p>
          <a:p>
            <a:pPr marL="0" lvl="0" indent="0" algn="ctr" rtl="0">
              <a:spcBef>
                <a:spcPts val="0"/>
              </a:spcBef>
              <a:spcAft>
                <a:spcPts val="0"/>
              </a:spcAft>
              <a:buNone/>
            </a:pPr>
            <a:r>
              <a:rPr lang="tr"/>
              <a:t>Matriculation Number: 102106845</a:t>
            </a:r>
            <a:endParaRPr/>
          </a:p>
          <a:p>
            <a:pPr marL="0" lvl="0" indent="0" algn="ctr" rtl="0">
              <a:spcBef>
                <a:spcPts val="0"/>
              </a:spcBef>
              <a:spcAft>
                <a:spcPts val="0"/>
              </a:spcAft>
              <a:buNone/>
            </a:pPr>
            <a:r>
              <a:rPr lang="tr"/>
              <a:t>09/09/2022 </a:t>
            </a:r>
            <a:endParaRPr sz="1500">
              <a:solidFill>
                <a:schemeClr val="dk1"/>
              </a:solidFill>
              <a:latin typeface="Arial"/>
              <a:ea typeface="Arial"/>
              <a:cs typeface="Arial"/>
              <a:sym typeface="Arial"/>
            </a:endParaRPr>
          </a:p>
          <a:p>
            <a:pPr marL="0" lvl="0" indent="0" algn="ctr" rtl="0">
              <a:spcBef>
                <a:spcPts val="0"/>
              </a:spcBef>
              <a:spcAft>
                <a:spcPts val="0"/>
              </a:spcAft>
              <a:buNone/>
            </a:pPr>
            <a:r>
              <a:rPr lang="tr"/>
              <a:t>IU Internationale Hochschule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21" name="Google Shape;121;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 name="20220927-110412-319">
            <a:hlinkClick r:id="" action="ppaction://media"/>
          </p:cNvPr>
          <p:cNvPicPr>
            <a:picLocks noChangeAspect="1"/>
          </p:cNvPicPr>
          <p:nvPr>
            <a:videoFile r:link="rId1"/>
            <p:extLst>
              <p:ext uri="{DAA4B4D4-6D71-4841-9C94-3DE7FCFB9230}">
                <p14:media xmlns:p14="http://schemas.microsoft.com/office/powerpoint/2010/main" r:embed="rId2">
                  <p14:trim end="3816.6666"/>
                </p14:media>
              </p:ext>
            </p:extLst>
          </p:nvPr>
        </p:nvPicPr>
        <p:blipFill>
          <a:blip r:embed="rId5"/>
          <a:stretch>
            <a:fillRect/>
          </a:stretch>
        </p:blipFill>
        <p:spPr>
          <a:xfrm>
            <a:off x="0" y="322263"/>
            <a:ext cx="9144000" cy="4497387"/>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757008" y="562225"/>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tr"/>
              <a:t>GitHub Repository</a:t>
            </a:r>
            <a:endParaRPr/>
          </a:p>
        </p:txBody>
      </p:sp>
      <p:sp>
        <p:nvSpPr>
          <p:cNvPr id="66" name="Google Shape;66;p14"/>
          <p:cNvSpPr txBox="1">
            <a:spLocks noGrp="1"/>
          </p:cNvSpPr>
          <p:nvPr>
            <p:ph type="subTitle" idx="1"/>
          </p:nvPr>
        </p:nvSpPr>
        <p:spPr>
          <a:xfrm>
            <a:off x="671250" y="34427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tr"/>
              <a:t>https://github.com/HuseyinOzturk2003/Web-Development.git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Purpose Of The Web Application</a:t>
            </a:r>
            <a:endParaRPr/>
          </a:p>
        </p:txBody>
      </p:sp>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a:t>Most students have limited budget yet have so many expenses, by calculating how much we spend on certain things we can make changes to the way we spend our money. The student expenditure calculator allows users to input their monthly spending on boxes filled with different topics such as: rent, food, entertainment, transportation etc. After all input is given, the application calculates how much money the amount of spending corresponds in yearly and 3 yearly periods. At the end, users will hopefully make small but significant changes to their lives. Apart  from students, anyone else can utilize this application for both entertainment and educational purposes.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2712000" y="2688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Architecture Diagram</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9" name="Google Shape;79;p16"/>
          <p:cNvPicPr preferRelativeResize="0"/>
          <p:nvPr/>
        </p:nvPicPr>
        <p:blipFill>
          <a:blip r:embed="rId3">
            <a:alphaModFix/>
          </a:blip>
          <a:stretch>
            <a:fillRect/>
          </a:stretch>
        </p:blipFill>
        <p:spPr>
          <a:xfrm>
            <a:off x="0" y="0"/>
            <a:ext cx="9287552" cy="525320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tr"/>
              <a:t>Front End </a:t>
            </a:r>
            <a:endParaRPr/>
          </a:p>
        </p:txBody>
      </p:sp>
      <p:sp>
        <p:nvSpPr>
          <p:cNvPr id="85" name="Google Shape;85;p17"/>
          <p:cNvSpPr txBox="1">
            <a:spLocks noGrp="1"/>
          </p:cNvSpPr>
          <p:nvPr>
            <p:ph type="body" idx="1"/>
          </p:nvPr>
        </p:nvSpPr>
        <p:spPr>
          <a:xfrm>
            <a:off x="311700" y="1152475"/>
            <a:ext cx="8520600" cy="1601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tr"/>
              <a:t>I have chosen </a:t>
            </a:r>
            <a:r>
              <a:rPr lang="tr">
                <a:solidFill>
                  <a:schemeClr val="accent5"/>
                </a:solidFill>
              </a:rPr>
              <a:t>HTML</a:t>
            </a:r>
            <a:r>
              <a:rPr lang="tr"/>
              <a:t>, </a:t>
            </a:r>
            <a:r>
              <a:rPr lang="tr">
                <a:solidFill>
                  <a:schemeClr val="accent4"/>
                </a:solidFill>
              </a:rPr>
              <a:t>CSS </a:t>
            </a:r>
            <a:r>
              <a:rPr lang="tr"/>
              <a:t>and </a:t>
            </a:r>
            <a:r>
              <a:rPr lang="tr">
                <a:solidFill>
                  <a:srgbClr val="8AB4F8"/>
                </a:solidFill>
              </a:rPr>
              <a:t>Javascript </a:t>
            </a:r>
            <a:r>
              <a:rPr lang="tr"/>
              <a:t>as my front end technologies. They are the fundamental technologies for front-end development. I also used </a:t>
            </a:r>
            <a:r>
              <a:rPr lang="tr">
                <a:solidFill>
                  <a:srgbClr val="8E7CC3"/>
                </a:solidFill>
              </a:rPr>
              <a:t>Bootstrap </a:t>
            </a:r>
            <a:r>
              <a:rPr lang="tr"/>
              <a:t>and </a:t>
            </a:r>
            <a:r>
              <a:rPr lang="tr">
                <a:solidFill>
                  <a:srgbClr val="CFE2F3"/>
                </a:solidFill>
              </a:rPr>
              <a:t>Jquery </a:t>
            </a:r>
            <a:r>
              <a:rPr lang="tr">
                <a:solidFill>
                  <a:schemeClr val="lt2"/>
                </a:solidFill>
              </a:rPr>
              <a:t>frameworks to assign more functionalities to my website with less code.</a:t>
            </a:r>
            <a:endParaRPr>
              <a:solidFill>
                <a:schemeClr val="lt2"/>
              </a:solidFill>
            </a:endParaRPr>
          </a:p>
        </p:txBody>
      </p:sp>
      <p:sp>
        <p:nvSpPr>
          <p:cNvPr id="86" name="Google Shape;86;p17"/>
          <p:cNvSpPr txBox="1"/>
          <p:nvPr/>
        </p:nvSpPr>
        <p:spPr>
          <a:xfrm>
            <a:off x="311700" y="2271600"/>
            <a:ext cx="8435700" cy="600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2700">
                <a:solidFill>
                  <a:schemeClr val="dk1"/>
                </a:solidFill>
                <a:latin typeface="Oswald"/>
                <a:ea typeface="Oswald"/>
                <a:cs typeface="Oswald"/>
                <a:sym typeface="Oswald"/>
              </a:rPr>
              <a:t>Back End</a:t>
            </a:r>
            <a:endParaRPr sz="2700">
              <a:solidFill>
                <a:schemeClr val="dk1"/>
              </a:solidFill>
              <a:latin typeface="Oswald"/>
              <a:ea typeface="Oswald"/>
              <a:cs typeface="Oswald"/>
              <a:sym typeface="Oswald"/>
            </a:endParaRPr>
          </a:p>
        </p:txBody>
      </p:sp>
      <p:sp>
        <p:nvSpPr>
          <p:cNvPr id="87" name="Google Shape;87;p17"/>
          <p:cNvSpPr txBox="1"/>
          <p:nvPr/>
        </p:nvSpPr>
        <p:spPr>
          <a:xfrm>
            <a:off x="311700" y="2968450"/>
            <a:ext cx="84357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tr" sz="1800">
                <a:solidFill>
                  <a:schemeClr val="accent3"/>
                </a:solidFill>
                <a:latin typeface="Average"/>
                <a:ea typeface="Average"/>
                <a:cs typeface="Average"/>
                <a:sym typeface="Average"/>
              </a:rPr>
              <a:t>I have chosen </a:t>
            </a:r>
            <a:r>
              <a:rPr lang="tr" sz="1800">
                <a:solidFill>
                  <a:srgbClr val="E06666"/>
                </a:solidFill>
                <a:latin typeface="Average"/>
                <a:ea typeface="Average"/>
                <a:cs typeface="Average"/>
                <a:sym typeface="Average"/>
              </a:rPr>
              <a:t>Asp.net written in C#</a:t>
            </a:r>
            <a:r>
              <a:rPr lang="tr" sz="1800">
                <a:solidFill>
                  <a:srgbClr val="EA9999"/>
                </a:solidFill>
                <a:latin typeface="Average"/>
                <a:ea typeface="Average"/>
                <a:cs typeface="Average"/>
                <a:sym typeface="Average"/>
              </a:rPr>
              <a:t> </a:t>
            </a:r>
            <a:r>
              <a:rPr lang="tr" sz="1800">
                <a:solidFill>
                  <a:schemeClr val="accent3"/>
                </a:solidFill>
                <a:latin typeface="Average"/>
                <a:ea typeface="Average"/>
                <a:cs typeface="Average"/>
                <a:sym typeface="Average"/>
              </a:rPr>
              <a:t>as my back end technology, as I had previous experience with it. I have chosen these technologies because I personally found it easier to learn. Finally as my database I have chosen </a:t>
            </a:r>
            <a:r>
              <a:rPr lang="tr" sz="1800">
                <a:solidFill>
                  <a:srgbClr val="00FFFF"/>
                </a:solidFill>
                <a:latin typeface="Average"/>
                <a:ea typeface="Average"/>
                <a:cs typeface="Average"/>
                <a:sym typeface="Average"/>
              </a:rPr>
              <a:t>Microsoft SQL</a:t>
            </a:r>
            <a:r>
              <a:rPr lang="tr" sz="1800">
                <a:solidFill>
                  <a:schemeClr val="accent3"/>
                </a:solidFill>
                <a:latin typeface="Average"/>
                <a:ea typeface="Average"/>
                <a:cs typeface="Average"/>
                <a:sym typeface="Average"/>
              </a:rPr>
              <a:t> database server to go along with other microsoft technologies. (DE: Visual Studio 2022)</a:t>
            </a:r>
            <a:endParaRPr sz="18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93" name="Google Shape;93;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07" name="Google Shape;10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00" name="Google Shape;100;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911225" y="69950"/>
            <a:ext cx="7674900" cy="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tr" sz="1500"/>
              <a:t>Changes made</a:t>
            </a:r>
            <a:endParaRPr sz="1500"/>
          </a:p>
        </p:txBody>
      </p:sp>
      <p:sp>
        <p:nvSpPr>
          <p:cNvPr id="114" name="Google Shape;11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98" y="212651"/>
            <a:ext cx="9328298" cy="5555785"/>
          </a:xfrm>
          <a:prstGeom prst="rect">
            <a:avLst/>
          </a:prstGeom>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253</Words>
  <Application>Microsoft Office PowerPoint</Application>
  <PresentationFormat>On-screen Show (16:9)</PresentationFormat>
  <Paragraphs>15</Paragraphs>
  <Slides>10</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Average</vt:lpstr>
      <vt:lpstr>Oswald</vt:lpstr>
      <vt:lpstr>Arial</vt:lpstr>
      <vt:lpstr>Slate</vt:lpstr>
      <vt:lpstr>Student Expenditure Calculator</vt:lpstr>
      <vt:lpstr>GitHub Repository</vt:lpstr>
      <vt:lpstr>Purpose Of The Web Application</vt:lpstr>
      <vt:lpstr>Architecture Diagram</vt:lpstr>
      <vt:lpstr>Front End </vt:lpstr>
      <vt:lpstr>PowerPoint Presentation</vt:lpstr>
      <vt:lpstr>PowerPoint Presentation</vt:lpstr>
      <vt:lpstr>PowerPoint Presentation</vt:lpstr>
      <vt:lpstr>Changes made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Expenditure Calculator</dc:title>
  <dc:creator>PC</dc:creator>
  <cp:lastModifiedBy>PC</cp:lastModifiedBy>
  <cp:revision>6</cp:revision>
  <cp:lastPrinted>2022-09-27T08:22:39Z</cp:lastPrinted>
  <dcterms:modified xsi:type="dcterms:W3CDTF">2022-09-27T08:28:01Z</dcterms:modified>
</cp:coreProperties>
</file>